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5" r:id="rId3"/>
    <p:sldId id="266" r:id="rId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34DAC-EC25-4F7B-BE07-A86B0247518A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527E-107D-415C-ABA5-BE90D9EE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F7BF4-4C80-45E9-94F0-C1517D7E75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2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5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9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3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42" y="133990"/>
            <a:ext cx="8698458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Palms Fish Camp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Existing Boat Facilities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2053" name="Picture 5" descr="G:\Waterfront Mngmt\Parks_Properties_Projects\Palms Fish Camp\Photos\Palms Fish Camp\PPJ 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0" y="1724771"/>
            <a:ext cx="3733113" cy="27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Waterfront Mngmt\Parks_Properties_Projects\Palms Fish Camp\Photos\Palms Fish Camp\PPJ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24770"/>
            <a:ext cx="3733800" cy="28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35543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2-Lane Boat Ramp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453076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150’ Floating Dock to right of ramp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01979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70’ Fixed Pier to left of ramp (no docking)</a:t>
            </a:r>
            <a:endParaRPr lang="en-US" dirty="0"/>
          </a:p>
        </p:txBody>
      </p:sp>
      <p:pic>
        <p:nvPicPr>
          <p:cNvPr id="2052" name="Picture 4" descr="G:\Waterfront Mngmt\Parks_Properties_Projects\Palms Fish Camp\Photos\Palms Fish Camp\PPJ 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5755"/>
            <a:ext cx="3200400" cy="24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9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42" y="133990"/>
            <a:ext cx="8698458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Palms Fish Camp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Increased Demand for Docking Space Since Restaurant Opening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9308"/>
            <a:ext cx="3516858" cy="26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39884"/>
            <a:ext cx="3714046" cy="265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" y="393469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3469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42" y="133990"/>
            <a:ext cx="8698458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Palms Fish Camp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Planned Dock </a:t>
            </a:r>
            <a:r>
              <a:rPr lang="en-US" sz="3200" b="1" dirty="0" smtClean="0">
                <a:solidFill>
                  <a:srgbClr val="000000"/>
                </a:solidFill>
              </a:rPr>
              <a:t>Expansion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1488207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Construction Cost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Phase 1:  </a:t>
            </a:r>
            <a:r>
              <a:rPr lang="en-US" dirty="0" smtClean="0">
                <a:solidFill>
                  <a:srgbClr val="000000"/>
                </a:solidFill>
              </a:rPr>
              <a:t>$250,000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Phase 2:  </a:t>
            </a:r>
            <a:r>
              <a:rPr lang="en-US" dirty="0" smtClean="0">
                <a:solidFill>
                  <a:srgbClr val="000000"/>
                </a:solidFill>
              </a:rPr>
              <a:t>$700,000 (FIND application)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624" y="1211208"/>
            <a:ext cx="4981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Scope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Phase 1:  </a:t>
            </a:r>
            <a:r>
              <a:rPr lang="en-US" dirty="0" smtClean="0">
                <a:solidFill>
                  <a:srgbClr val="000000"/>
                </a:solidFill>
              </a:rPr>
              <a:t>Modify fixed pier &amp; add floating dock w/gangway for ramp users to alleviate conflicts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Phase 2:  </a:t>
            </a:r>
            <a:r>
              <a:rPr lang="en-US" dirty="0" smtClean="0">
                <a:solidFill>
                  <a:srgbClr val="000000"/>
                </a:solidFill>
              </a:rPr>
              <a:t>Add 210 feet of </a:t>
            </a:r>
            <a:r>
              <a:rPr lang="en-US" dirty="0" smtClean="0">
                <a:solidFill>
                  <a:srgbClr val="000000"/>
                </a:solidFill>
              </a:rPr>
              <a:t>additional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floating dock to support demand created by restaurant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7" y="3032243"/>
            <a:ext cx="3844023" cy="3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67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Existing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526268"/>
            <a:ext cx="140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Proposed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46" y="2863334"/>
            <a:ext cx="4849629" cy="39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99</Words>
  <Application>Microsoft Office PowerPoint</Application>
  <PresentationFormat>On-screen Show (4:3)</PresentationFormat>
  <Paragraphs>18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Administrator2</dc:creator>
  <cp:lastModifiedBy>Administrator</cp:lastModifiedBy>
  <cp:revision>23</cp:revision>
  <cp:lastPrinted>2017-02-24T18:36:05Z</cp:lastPrinted>
  <dcterms:created xsi:type="dcterms:W3CDTF">2017-02-24T18:17:49Z</dcterms:created>
  <dcterms:modified xsi:type="dcterms:W3CDTF">2018-06-11T15:26:54Z</dcterms:modified>
</cp:coreProperties>
</file>